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70" r:id="rId9"/>
    <p:sldId id="262" r:id="rId10"/>
    <p:sldId id="269" r:id="rId11"/>
    <p:sldId id="263" r:id="rId12"/>
    <p:sldId id="268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-65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59E8C9-2885-001E-13EB-D9BD3A040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034BC55-591D-7F23-9D81-9EB72C022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1A83E51-6362-087A-40A9-688121269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A9B73F-E147-24AF-B7ED-C73683801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462F06-FD28-697A-5081-8215CBB0E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52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DE8D26-82B8-1F68-5932-E8BCBDDBB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A2D148F-224A-00DA-2AC8-C99E176EE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A9DFA8-4084-8A47-9AF1-30698D8BC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7CB30D-9479-9D0F-3BE1-4A028AAC7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ADCDD8-DDD2-2D02-65F0-B991903A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33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6F9F5DE-375A-007A-05F3-89AE4570AC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EB4DBC2-B119-AD40-B691-DE1371084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F676613-D155-D0A8-FDA2-47DF120FC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B634645-BCFB-C4D2-79C2-DCF1C74F1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FD1FCF-CF08-4D00-583D-E3F3EC81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27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CE82F-075E-6D2B-63A1-388B6AEA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48CE1CF-04F4-F346-C2A2-B70A23209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8DA367-C18A-C0D9-3372-243DE378E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F2539D8-5FD9-EAA5-3653-E5F834D1B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78791A6-1607-51FC-274A-18FFE0CB6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03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AE017-8E61-5649-0A6F-4660F21D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08D3E7-A952-2134-0E38-B3AA90457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AF6F88-1AE6-11C0-F832-D248757E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45B055-476D-914B-9A7E-41AAABC6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772EDE-B3AC-7B4D-F871-A2627D1D9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87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936C34-AB79-2025-1171-2BCAE4FE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C8E175-703D-A002-D067-9CD621C66E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1F25896-D2CE-C6BC-83BB-3353B8315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622CCDB-81AE-8821-3C6F-30A8DE22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AFC4B2-410F-F322-C6C8-F0A5BD30D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F20C2DC-A6A5-382B-89C9-B8113793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4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B3EFFE-D674-6B2A-A4A5-73AA5E9D0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66A99B3-826B-A0C2-70B0-CE8C71C5F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DD420AC-6E8F-E788-42E0-7BBBD12E9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2348465-48B5-FA86-D99B-0B45432B46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3EC77C3-06E4-1197-83F9-A9E1B58011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893D8ED-AD4B-85E8-52E9-14D64750B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7EE332D-EE48-3749-8E09-B6EBB5867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592E659-941E-72FB-03D2-B703BC40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5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F0BE02-0DDA-2547-4656-AC98EF648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02E12F7-E3C0-ACED-E639-472291DA3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4E3E14A-59D6-107A-522A-652875F4A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532DCCC-51A0-B7F9-1A89-BD143A9ED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23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4576B86-E5E4-B1B2-1591-718B571F2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7D6720C-DDB0-57BE-8674-E3A60D8AF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48E0997-4EE7-2542-E038-295526A41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5566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C64E2F-97D4-0B97-050B-992446AF5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50CE40-A1AA-2A4B-B327-5D5F84135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DF4B57D-619C-744C-50B7-612075236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51CF0DA-F06B-F7E0-4950-A2FC48E8B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3E2ACF-0560-6957-28D3-D4A22E38C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A55BE71-8AB8-B011-F395-FE4B0AB6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05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DB524F-C619-DFF9-4FB9-164BCEB25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6D6BAF5-7938-27F5-10DE-4AC028E17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8229FC-C3DC-E5A3-5BEA-7478AF38A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CB65D71-3E1C-D6A2-3EDE-9CCC11588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7F514FB-6274-1A08-3CCA-053CA9AEA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465B0AA-56A1-7F51-A7E2-FA938032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88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835FDF-E83C-39BF-B25E-F5B928407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BCDC87-2858-7F29-3AAC-199C63A6D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93D79DE-2307-15E3-57CB-439C9124D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F2435-CF13-48CE-B630-597AB5FEAB94}" type="datetimeFigureOut">
              <a:rPr lang="ru-RU" smtClean="0"/>
              <a:t>16.04.2024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C3BE1B8-42CA-638D-9B17-BC1029B17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1FA653-75A4-4705-C59D-32A3E860E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A04D4-8642-4508-B799-CE227ECFF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48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4E9645-6B39-57AA-63EE-980312246C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шгшгшгшгшгшгшгшгшгшгшгшгшгшгшгшг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EAC03E7-0717-8815-BEB6-7F7883E7BF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266D852-253A-4261-176F-DF82FB9D1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DB5A71F-3001-EE42-6690-9953F209E8A6}"/>
              </a:ext>
            </a:extLst>
          </p:cNvPr>
          <p:cNvSpPr txBox="1"/>
          <p:nvPr/>
        </p:nvSpPr>
        <p:spPr>
          <a:xfrm>
            <a:off x="1096616" y="417442"/>
            <a:ext cx="9998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Муниципальное дошкольное образовательное бюджетное учреждение детский сад № 14 «Ладушки» г. Белорецк Муниципального района Белорецкий район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</a:rPr>
              <a:t>Республики Башкортостан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D20DF7-4C08-9898-97F6-AE2E1952E215}"/>
              </a:ext>
            </a:extLst>
          </p:cNvPr>
          <p:cNvSpPr txBox="1"/>
          <p:nvPr/>
        </p:nvSpPr>
        <p:spPr>
          <a:xfrm>
            <a:off x="304801" y="2194133"/>
            <a:ext cx="118871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</a:rPr>
              <a:t>Мастер-класс</a:t>
            </a:r>
          </a:p>
          <a:p>
            <a:pPr algn="ctr"/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</a:rPr>
              <a:t>«Использование сказки в детском экспериментировании»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DDF2DC2-523C-C08E-B642-DD42A7DB2FB5}"/>
              </a:ext>
            </a:extLst>
          </p:cNvPr>
          <p:cNvSpPr txBox="1"/>
          <p:nvPr/>
        </p:nvSpPr>
        <p:spPr>
          <a:xfrm>
            <a:off x="5640456" y="273326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3A79D47-716C-14B2-1BFF-D6D90B101E6E}"/>
              </a:ext>
            </a:extLst>
          </p:cNvPr>
          <p:cNvSpPr txBox="1"/>
          <p:nvPr/>
        </p:nvSpPr>
        <p:spPr>
          <a:xfrm>
            <a:off x="7752523" y="5218563"/>
            <a:ext cx="334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Воспитатель: Данилова К.А.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BD2DF8D-177C-6E4A-FED2-08786BA57E00}"/>
              </a:ext>
            </a:extLst>
          </p:cNvPr>
          <p:cNvSpPr txBox="1"/>
          <p:nvPr/>
        </p:nvSpPr>
        <p:spPr>
          <a:xfrm>
            <a:off x="5640456" y="273326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3E03F1A-8DAC-A87E-08B4-E67C313BFD0A}"/>
              </a:ext>
            </a:extLst>
          </p:cNvPr>
          <p:cNvSpPr txBox="1"/>
          <p:nvPr/>
        </p:nvSpPr>
        <p:spPr>
          <a:xfrm>
            <a:off x="5911268" y="6350040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>
                <a:solidFill>
                  <a:srgbClr val="002060"/>
                </a:solidFill>
              </a:rPr>
              <a:t>2024г.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61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88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8912" y="411480"/>
            <a:ext cx="47457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-Вот и наблюдал утёнок за тем как рыбки пускают пузырьки.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утёнок увидел, как между этими пузырьками что то упало. Упал железный предмет – булавка, и утёнок не знал как же её достать.</a:t>
            </a:r>
            <a:b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№ 4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pic>
        <p:nvPicPr>
          <p:cNvPr id="5" name="Picture 2" descr="C:\Users\Галина\Desktop\ДАНИЛОВА\IMG-20240416-WA0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343" y="1481327"/>
            <a:ext cx="4133850" cy="491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52161" y="528566"/>
            <a:ext cx="7068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Результат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 № 4</a:t>
            </a:r>
          </a:p>
        </p:txBody>
      </p:sp>
    </p:spTree>
    <p:extLst>
      <p:ext uri="{BB962C8B-B14F-4D97-AF65-F5344CB8AC3E}">
        <p14:creationId xmlns:p14="http://schemas.microsoft.com/office/powerpoint/2010/main" val="247300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DE13A9A-A45C-9D72-F4D3-7FBEF07FB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1B5A80C-DCBD-9155-52FC-361F5CD92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496" y="151406"/>
            <a:ext cx="7592172" cy="42685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AB345A4-4C4E-F878-29EC-E42910380354}"/>
              </a:ext>
            </a:extLst>
          </p:cNvPr>
          <p:cNvSpPr txBox="1"/>
          <p:nvPr/>
        </p:nvSpPr>
        <p:spPr>
          <a:xfrm>
            <a:off x="1664208" y="4643248"/>
            <a:ext cx="9427464" cy="1775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Утёнок устал и захотел вернуться домой. Но вдруг подул сильный ветер, начали падать листья и ветки, и тут утёнок заметил, что сломанные ветки, попадая в воду, начинают расправляться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№ 5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430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эксперимента №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AutoShape 4" descr="C:\Users\Галина\Desktop\Самообследование 24г\ФОН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2" descr="C:\Users\Галина\Desktop\ДАНИЛОВА\Чудесные-спички1-0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504" y="1508760"/>
            <a:ext cx="8123224" cy="507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4016" y="402336"/>
            <a:ext cx="7927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эксперимента №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4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1F59FF4-B112-8AC4-28ED-12A62245D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704" y="365125"/>
            <a:ext cx="10003536" cy="44903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звёздочки осветили путь утёнку до дома. Утёнок пришёл домой уставший, но очень довольный, так как он многое увидел интересного</a:t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узнал нового!</a:t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Надеюсь, и вам понравилось наше путешествие, а полученные навыки помогут в работе с детьми и побудят вас к новым творческим и профессиональным успехам!</a:t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алина\Desktop\1672445606_flomaster-club-p-utenok-detskii-risunok-vkontakte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6" y="2559866"/>
            <a:ext cx="3127248" cy="416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8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00D8B3D-31B9-A645-B3E3-82384F448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67051CF-7144-5027-17F1-1AF6241A7B26}"/>
              </a:ext>
            </a:extLst>
          </p:cNvPr>
          <p:cNvSpPr txBox="1"/>
          <p:nvPr/>
        </p:nvSpPr>
        <p:spPr>
          <a:xfrm>
            <a:off x="1083076" y="283825"/>
            <a:ext cx="9503500" cy="7067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условия для повышения профессионального мастерства педагогов-участников мастер –класса в процессе педагогического общения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-дать участникам мастер-класса практические знания об опытно-экспериментальной деятельности детей и возможности её применения на практике;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родемонстрировать некоторые виды экспериментирования с различными материалами;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оказать, как можно использовать сказочные истории в экспериментальной деятельности детей;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аспространение педагогического опыта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200" b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200" b="1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327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2DCAB4C-122A-4A60-9EB8-19D15F353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0C0246C-45A7-E219-94F1-0C961EA18D2A}"/>
              </a:ext>
            </a:extLst>
          </p:cNvPr>
          <p:cNvSpPr txBox="1"/>
          <p:nvPr/>
        </p:nvSpPr>
        <p:spPr>
          <a:xfrm>
            <a:off x="853735" y="923277"/>
            <a:ext cx="10484527" cy="460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значимость: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данный мастер-класс может быть интересен педагогам, работающим по теме экспериментирования и поисковой деятельности детей. Педагог, использующий экспериментирование в своей работе, найдёт для себя что-то новое, а неработающий поймёт насколько это интересное и увлекательное занятие.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активизация познавательной деятельности участников мастер-класса; повысить уровень педагогического опыта по экспериментированию. </a:t>
            </a:r>
          </a:p>
        </p:txBody>
      </p:sp>
    </p:spTree>
    <p:extLst>
      <p:ext uri="{BB962C8B-B14F-4D97-AF65-F5344CB8AC3E}">
        <p14:creationId xmlns:p14="http://schemas.microsoft.com/office/powerpoint/2010/main" val="106142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669C1AD-828C-3CC7-3E5C-FA827E397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37E059F-CD51-549E-F5AF-34E31C20D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373" y="1282822"/>
            <a:ext cx="7507843" cy="52545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21A07F-CD6A-E9DA-800B-5A7F467A8A65}"/>
              </a:ext>
            </a:extLst>
          </p:cNvPr>
          <p:cNvSpPr txBox="1"/>
          <p:nvPr/>
        </p:nvSpPr>
        <p:spPr>
          <a:xfrm>
            <a:off x="2725444" y="102802"/>
            <a:ext cx="72708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Сказка: «Путешествие утёнка или мир за забором птичьего двора»</a:t>
            </a:r>
          </a:p>
        </p:txBody>
      </p:sp>
    </p:spTree>
    <p:extLst>
      <p:ext uri="{BB962C8B-B14F-4D97-AF65-F5344CB8AC3E}">
        <p14:creationId xmlns:p14="http://schemas.microsoft.com/office/powerpoint/2010/main" val="34953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5C5286A-5A0F-4A5E-3699-BC2CB6235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877A81A-2D63-1E1F-7D92-3F65B48A55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21" y="3429000"/>
            <a:ext cx="4829470" cy="32235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3481201-ABF9-704F-0589-C67F2B154B05}"/>
              </a:ext>
            </a:extLst>
          </p:cNvPr>
          <p:cNvSpPr txBox="1"/>
          <p:nvPr/>
        </p:nvSpPr>
        <p:spPr>
          <a:xfrm>
            <a:off x="6144828" y="844614"/>
            <a:ext cx="5273336" cy="584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деревушке, на птичьем дворе жил очень любопытный утёнок. Его братья и сестры были очень послушными, а он хотел все знать. Однажды ему захотелось узнать, что же там за забором птичьего двора, и он пошел открывать мир.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Выйдя за забор, он отправился по тропинке, и увидел большое красивое озеро, а на озере росли красивые цветы и качалась на волнах лодка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№ 1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6EA3BEE-ECA2-AE4F-5EBF-4B1DDC34E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76" y="167657"/>
            <a:ext cx="4628560" cy="292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05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08"/>
            <a:ext cx="12191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18104" y="365760"/>
            <a:ext cx="69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эксперимента 1</a:t>
            </a:r>
            <a:endParaRPr lang="ru-RU" sz="3600" dirty="0"/>
          </a:p>
        </p:txBody>
      </p:sp>
      <p:pic>
        <p:nvPicPr>
          <p:cNvPr id="6" name="Picture 4" descr="C:\Users\Галина\Desktop\ДАНИЛОВА\IMG-20240416-WA0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1307591"/>
            <a:ext cx="4279392" cy="495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Галина\Desktop\ДАНИЛОВА\IMG-20240416-WA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144" y="1307591"/>
            <a:ext cx="4343400" cy="495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00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44066D5-E7C3-C777-7FF7-0F5A3C316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2689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45BCC28-65BB-A5F4-583D-14314D875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690" y="350845"/>
            <a:ext cx="8473517" cy="3998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C3507A3-3786-F231-4632-731C661FABEB}"/>
              </a:ext>
            </a:extLst>
          </p:cNvPr>
          <p:cNvSpPr txBox="1"/>
          <p:nvPr/>
        </p:nvSpPr>
        <p:spPr>
          <a:xfrm>
            <a:off x="1708951" y="4701551"/>
            <a:ext cx="8105312" cy="1775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Утёнок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 в лодочку и поплыл и оказался среди прекрасных цветов-кувшинок. Он стал наблюдать, как же раскрываются эти прекрасные цветы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№ 2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9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48256" y="539496"/>
            <a:ext cx="7242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Результаты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 2</a:t>
            </a:r>
            <a:endParaRPr lang="ru-RU" sz="3600" dirty="0"/>
          </a:p>
        </p:txBody>
      </p:sp>
      <p:pic>
        <p:nvPicPr>
          <p:cNvPr id="5" name="Picture 2" descr="C:\Users\Галина\Desktop\ДАНИЛОВА\IMG-20240416-WA0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05694" y="198845"/>
            <a:ext cx="4840658" cy="715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810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54DCE2C-E1D7-6145-31DB-D89F140CA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B1AFC70-68D9-38AC-86A8-C926AD8AA2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" y="3172826"/>
            <a:ext cx="5162594" cy="34403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730F273-6714-2DE2-41CB-2FA965DC8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216" y="159139"/>
            <a:ext cx="5515316" cy="34909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F442817-16FD-E96F-D956-16E781D85E60}"/>
              </a:ext>
            </a:extLst>
          </p:cNvPr>
          <p:cNvSpPr txBox="1"/>
          <p:nvPr/>
        </p:nvSpPr>
        <p:spPr>
          <a:xfrm>
            <a:off x="5637320" y="279646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F666AFA-41F8-9C69-63F3-87AFF8FA9C45}"/>
              </a:ext>
            </a:extLst>
          </p:cNvPr>
          <p:cNvSpPr txBox="1"/>
          <p:nvPr/>
        </p:nvSpPr>
        <p:spPr>
          <a:xfrm>
            <a:off x="417250" y="430638"/>
            <a:ext cx="5458576" cy="2565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 утёнок наблюдал как раскрываются цветочки, он заметил какие-то непонятные для него существа, которые, то выныривают, то опять прячутся. </a:t>
            </a:r>
            <a:endParaRPr lang="ru-RU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969895" algn="ctr"/>
                <a:tab pos="4998720" algn="l"/>
              </a:tabLst>
            </a:pP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4C49F80-29CB-EB21-72F5-51457A0315CB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581BB27-3EE3-A9DF-48E3-92683CE99491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8352894-70C0-A066-C4F5-4587B865B523}"/>
              </a:ext>
            </a:extLst>
          </p:cNvPr>
          <p:cNvSpPr txBox="1"/>
          <p:nvPr/>
        </p:nvSpPr>
        <p:spPr>
          <a:xfrm>
            <a:off x="417250" y="7901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706366C-8255-2948-D427-E5583741A2B2}"/>
              </a:ext>
            </a:extLst>
          </p:cNvPr>
          <p:cNvSpPr txBox="1"/>
          <p:nvPr/>
        </p:nvSpPr>
        <p:spPr>
          <a:xfrm>
            <a:off x="6437376" y="3862387"/>
            <a:ext cx="5285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потом он понял, что это были рыбки. Которые резвились на солнышке и пускали необычные пузырьки в воде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№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950F8AD-E3E8-FCF1-5DC8-4BAD10AD606F}"/>
              </a:ext>
            </a:extLst>
          </p:cNvPr>
          <p:cNvSpPr txBox="1"/>
          <p:nvPr/>
        </p:nvSpPr>
        <p:spPr>
          <a:xfrm>
            <a:off x="7191376" y="496047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2EBEF0A-C1E2-7173-CC5C-E6354B82729E}"/>
              </a:ext>
            </a:extLst>
          </p:cNvPr>
          <p:cNvSpPr txBox="1"/>
          <p:nvPr/>
        </p:nvSpPr>
        <p:spPr>
          <a:xfrm>
            <a:off x="5638800" y="294798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0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368</Words>
  <Application>Microsoft Office PowerPoint</Application>
  <PresentationFormat>Произвольный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шгшгшгшгшгшгшгшгшгшгшгшгшгшгшгшг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 эксперимента № 5 </vt:lpstr>
      <vt:lpstr>Эти звёздочки осветили путь утёнку до дома. Утёнок пришёл домой уставший, но очень довольный, так как он многое увидел интересного  и узнал нового! Надеюсь, и вам понравилось наше путешествие, а полученные навыки помогут в работе с детьми и побудят вас к новым творческим и профессиональным успехам!                                       СПАСИБО ЗА ВНИМАНИЕ!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Данилова</dc:creator>
  <cp:lastModifiedBy>Галина</cp:lastModifiedBy>
  <cp:revision>18</cp:revision>
  <dcterms:created xsi:type="dcterms:W3CDTF">2024-04-15T04:07:07Z</dcterms:created>
  <dcterms:modified xsi:type="dcterms:W3CDTF">2024-04-16T12:34:39Z</dcterms:modified>
</cp:coreProperties>
</file>